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60" r:id="rId4"/>
    <p:sldId id="263" r:id="rId5"/>
    <p:sldId id="264" r:id="rId6"/>
    <p:sldId id="266" r:id="rId7"/>
    <p:sldId id="265" r:id="rId8"/>
    <p:sldId id="261" r:id="rId9"/>
    <p:sldId id="262" r:id="rId10"/>
    <p:sldId id="268" r:id="rId11"/>
    <p:sldId id="267" r:id="rId12"/>
    <p:sldId id="269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59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78" y="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83A915-12C6-4249-9DB5-77B4773EC143}" type="datetimeFigureOut">
              <a:rPr lang="ru-RU" smtClean="0"/>
              <a:pPr/>
              <a:t>17.11.2019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B89AC4-7E4D-4551-8D42-535851FFD8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65572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89AC4-7E4D-4551-8D42-535851FFD8C0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85932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516216" y="-99392"/>
            <a:ext cx="2752725" cy="225742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23528" y="3702546"/>
            <a:ext cx="2228850" cy="2857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036B-04F3-4A20-90AD-14033635BA73}" type="datetimeFigureOut">
              <a:rPr lang="ru-RU" smtClean="0"/>
              <a:pPr/>
              <a:t>17.11.2019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B9A6D-EC55-4030-BF0E-2713217780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646426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036B-04F3-4A20-90AD-14033635BA73}" type="datetimeFigureOut">
              <a:rPr lang="ru-RU" smtClean="0"/>
              <a:pPr/>
              <a:t>17.11.2019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B9A6D-EC55-4030-BF0E-2713217780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99618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036B-04F3-4A20-90AD-14033635BA73}" type="datetimeFigureOut">
              <a:rPr lang="ru-RU" smtClean="0"/>
              <a:pPr/>
              <a:t>17.11.2019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B9A6D-EC55-4030-BF0E-2713217780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48581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036B-04F3-4A20-90AD-14033635BA73}" type="datetimeFigureOut">
              <a:rPr lang="ru-RU" smtClean="0"/>
              <a:pPr/>
              <a:t>17.11.2019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B9A6D-EC55-4030-BF0E-2713217780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84149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036B-04F3-4A20-90AD-14033635BA73}" type="datetimeFigureOut">
              <a:rPr lang="ru-RU" smtClean="0"/>
              <a:pPr/>
              <a:t>17.11.2019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B9A6D-EC55-4030-BF0E-2713217780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90441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036B-04F3-4A20-90AD-14033635BA73}" type="datetimeFigureOut">
              <a:rPr lang="ru-RU" smtClean="0"/>
              <a:pPr/>
              <a:t>17.11.2019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B9A6D-EC55-4030-BF0E-2713217780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16096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036B-04F3-4A20-90AD-14033635BA73}" type="datetimeFigureOut">
              <a:rPr lang="ru-RU" smtClean="0"/>
              <a:pPr/>
              <a:t>17.11.2019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B9A6D-EC55-4030-BF0E-2713217780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72405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036B-04F3-4A20-90AD-14033635BA73}" type="datetimeFigureOut">
              <a:rPr lang="ru-RU" smtClean="0"/>
              <a:pPr/>
              <a:t>17.11.2019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B9A6D-EC55-4030-BF0E-2713217780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73386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036B-04F3-4A20-90AD-14033635BA73}" type="datetimeFigureOut">
              <a:rPr lang="ru-RU" smtClean="0"/>
              <a:pPr/>
              <a:t>17.11.2019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B9A6D-EC55-4030-BF0E-2713217780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57304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036B-04F3-4A20-90AD-14033635BA73}" type="datetimeFigureOut">
              <a:rPr lang="ru-RU" smtClean="0"/>
              <a:pPr/>
              <a:t>17.11.2019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B9A6D-EC55-4030-BF0E-2713217780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19650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036B-04F3-4A20-90AD-14033635BA73}" type="datetimeFigureOut">
              <a:rPr lang="ru-RU" smtClean="0"/>
              <a:pPr/>
              <a:t>17.11.2019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B9A6D-EC55-4030-BF0E-2713217780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4017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 userDrawn="1"/>
        </p:nvSpPr>
        <p:spPr>
          <a:xfrm>
            <a:off x="179512" y="188639"/>
            <a:ext cx="8784976" cy="6450285"/>
          </a:xfrm>
          <a:prstGeom prst="round2DiagRect">
            <a:avLst/>
          </a:prstGeom>
          <a:solidFill>
            <a:schemeClr val="accent5">
              <a:alpha val="84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42036B-04F3-4A20-90AD-14033635BA73}" type="datetimeFigureOut">
              <a:rPr lang="ru-RU" smtClean="0"/>
              <a:pPr/>
              <a:t>17.11.2019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0B9A6D-EC55-4030-BF0E-2713217780E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 userDrawn="1"/>
        </p:nvSpPr>
        <p:spPr>
          <a:xfrm>
            <a:off x="7946934" y="6515813"/>
            <a:ext cx="12440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solidFill>
                  <a:schemeClr val="tx1"/>
                </a:solidFill>
              </a:rPr>
              <a:t>Ekaterina050466</a:t>
            </a:r>
            <a:endParaRPr lang="ru-RU" sz="12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1734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5740" y="1844824"/>
            <a:ext cx="7772400" cy="1470025"/>
          </a:xfrm>
        </p:spPr>
        <p:txBody>
          <a:bodyPr>
            <a:noAutofit/>
          </a:bodyPr>
          <a:lstStyle/>
          <a:p>
            <a:r>
              <a:rPr lang="ru-RU" sz="6000" b="1" dirty="0" smtClean="0"/>
              <a:t>В мире дорожных знаков.</a:t>
            </a:r>
            <a:endParaRPr lang="ru-RU" sz="6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788024" y="5157192"/>
            <a:ext cx="385192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ea typeface="Batang" pitchFamily="18" charset="-127"/>
                <a:cs typeface="Arial" pitchFamily="34" charset="0"/>
              </a:rPr>
              <a:t>Музыкальный руководитель МАДОУ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ea typeface="Batang" pitchFamily="18" charset="-127"/>
                <a:cs typeface="Arial" pitchFamily="34" charset="0"/>
              </a:rPr>
              <a:t> « Малыш»  </a:t>
            </a:r>
            <a:r>
              <a:rPr lang="ru-RU" sz="1400" b="1" dirty="0" err="1" smtClean="0">
                <a:solidFill>
                  <a:srgbClr val="002060"/>
                </a:solidFill>
                <a:ea typeface="Batang" pitchFamily="18" charset="-127"/>
                <a:cs typeface="Arial" pitchFamily="34" charset="0"/>
              </a:rPr>
              <a:t>Грибанова</a:t>
            </a:r>
            <a:r>
              <a:rPr lang="ru-RU" sz="1400" b="1" dirty="0" smtClean="0">
                <a:solidFill>
                  <a:srgbClr val="002060"/>
                </a:solidFill>
                <a:ea typeface="Batang" pitchFamily="18" charset="-127"/>
                <a:cs typeface="Arial" pitchFamily="34" charset="0"/>
              </a:rPr>
              <a:t> В.А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ea typeface="Batang" pitchFamily="18" charset="-127"/>
                <a:cs typeface="Arial" pitchFamily="34" charset="0"/>
              </a:rPr>
              <a:t>2019</a:t>
            </a:r>
            <a:endParaRPr lang="ru-RU" sz="1400" b="1" dirty="0">
              <a:solidFill>
                <a:srgbClr val="002060"/>
              </a:solidFill>
              <a:ea typeface="Batang" pitchFamily="18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712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91112_1042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196752"/>
            <a:ext cx="7772356" cy="4371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60648"/>
            <a:ext cx="5544616" cy="1296144"/>
          </a:xfrm>
        </p:spPr>
        <p:txBody>
          <a:bodyPr>
            <a:normAutofit/>
          </a:bodyPr>
          <a:lstStyle/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Мы — знаки дорожные!</a:t>
            </a:r>
            <a:b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Запомнить несложно,</a:t>
            </a:r>
            <a:b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Что каждый из нас говорит!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Рисунок 3" descr="20191112_1027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772816"/>
            <a:ext cx="7596336" cy="42729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91112_1029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052736"/>
            <a:ext cx="8316416" cy="46779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229600" cy="1728192"/>
          </a:xfrm>
        </p:spPr>
        <p:txBody>
          <a:bodyPr>
            <a:normAutofit/>
          </a:bodyPr>
          <a:lstStyle/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Здравствуйте, ребята! Я пришел к вам не просто так, я подготовил для вас конверты с разными заданиями. Вы готовы выполнить их? </a:t>
            </a:r>
            <a: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(ответы)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Открываю первый конверт.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Рисунок 3" descr="20191112_1043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2204864"/>
            <a:ext cx="6804248" cy="38273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91112_1049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3036" y="1052736"/>
            <a:ext cx="8320924" cy="48965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0191112_1047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052736"/>
            <a:ext cx="8604448" cy="48400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91112_1058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052736"/>
            <a:ext cx="8388424" cy="47184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91112_1102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980728"/>
            <a:ext cx="8604448" cy="48400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91112_1105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052736"/>
            <a:ext cx="8668455" cy="48760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91112_1055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980728"/>
            <a:ext cx="8604448" cy="48400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мама\КАРТИНКИ\114459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268760"/>
            <a:ext cx="6985000" cy="41044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80444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puteshestvie_po_ulicam_gorod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11560" y="836712"/>
            <a:ext cx="7776864" cy="52285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620688"/>
            <a:ext cx="792088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Задачи:</a:t>
            </a:r>
            <a:b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* обобщить знания детей о правилах дорожного движения, о правилах поведения на улице через эмоциональное восприятие. Закрепить знания детьми дорожных знаков и их значений;</a:t>
            </a:r>
            <a:b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* довести до сознания детей, к чему может привести нарушение правил дорожного движения;</a:t>
            </a:r>
            <a:b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* развивать ловкость, внимание, сосредоточенность, смекалку, логическое мышление;</a:t>
            </a:r>
            <a:b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* воспитывать грамотного пешехода.</a:t>
            </a:r>
            <a:b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Нужно слушаться без спора указанье светофора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Содержимое 4" descr="20191112_10233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7" y="1700808"/>
            <a:ext cx="3802368" cy="23866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Содержимое 5" descr="20191112_10220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88024" y="3645024"/>
            <a:ext cx="4038600" cy="23437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Нужно правила движенья выполнять без промедленья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Нельзя играть на мостовой!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Ведь там рискуешь головой!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 мостовой – не играть! Не кататься!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Если хочешь здоровым остаться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Содержимое 4" descr="20191112_10301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348879"/>
            <a:ext cx="4038600" cy="26501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20191112_1032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1761927"/>
            <a:ext cx="5111750" cy="28753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Мне, Петрушке, очень надо</a:t>
            </a:r>
          </a:p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Вам загадки загадать!</a:t>
            </a:r>
          </a:p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Потому что вы, ребята</a:t>
            </a:r>
          </a:p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Должны правила все знать!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91112_1036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1052736"/>
            <a:ext cx="7236296" cy="40704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0191112_1033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052736"/>
            <a:ext cx="8532440" cy="47994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0191112_1037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124744"/>
            <a:ext cx="3584398" cy="20162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20191112_1039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1124744"/>
            <a:ext cx="3619894" cy="20361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20191112_10390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99792" y="3573016"/>
            <a:ext cx="3563888" cy="20046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3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7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112</Words>
  <Application>Microsoft Office PowerPoint</Application>
  <PresentationFormat>Экран (4:3)</PresentationFormat>
  <Paragraphs>18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В мире дорожных знаков.</vt:lpstr>
      <vt:lpstr>Слайд 2</vt:lpstr>
      <vt:lpstr>Слайд 3</vt:lpstr>
      <vt:lpstr>Нужно слушаться без спора указанье светофора</vt:lpstr>
      <vt:lpstr>Нужно правила движенья выполнять без промедленья</vt:lpstr>
      <vt:lpstr>Слайд 6</vt:lpstr>
      <vt:lpstr>Слайд 7</vt:lpstr>
      <vt:lpstr>Слайд 8</vt:lpstr>
      <vt:lpstr>Слайд 9</vt:lpstr>
      <vt:lpstr>Слайд 10</vt:lpstr>
      <vt:lpstr>Мы — знаки дорожные! Запомнить несложно, Что каждый из нас говорит!</vt:lpstr>
      <vt:lpstr>Слайд 12</vt:lpstr>
      <vt:lpstr>Здравствуйте, ребята! Я пришел к вам не просто так, я подготовил для вас конверты с разными заданиями. Вы готовы выполнить их? (ответы) Открываю первый конверт.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Екатерина</dc:creator>
  <cp:lastModifiedBy>1</cp:lastModifiedBy>
  <cp:revision>22</cp:revision>
  <dcterms:created xsi:type="dcterms:W3CDTF">2015-08-17T11:43:21Z</dcterms:created>
  <dcterms:modified xsi:type="dcterms:W3CDTF">2019-11-17T12:12:18Z</dcterms:modified>
</cp:coreProperties>
</file>